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0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12192000" cy="6858000"/>
  <p:notesSz cx="10021888" cy="6888163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G마켓 산스 Bold" panose="02000000000000000000" pitchFamily="50" charset="-127"/>
      <p:regular r:id="rId18"/>
    </p:embeddedFont>
    <p:embeddedFont>
      <p:font typeface="ONE 모바일고딕 Bold" panose="00000800000000000000" pitchFamily="2" charset="-127"/>
      <p:bold r:id="rId19"/>
    </p:embeddedFont>
    <p:embeddedFont>
      <p:font typeface="ONE 모바일고딕 Title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DA249D6-F921-4EF1-86B2-033332437D0B}" v="19" dt="2023-11-20T15:55:05.298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98" d="100"/>
          <a:sy n="98" d="100"/>
        </p:scale>
        <p:origin x="108" y="48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25540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02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1676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446397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8180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2540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5081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81592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문서  가져오기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where()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필터를 완전히 생략하여 컬렉션의 모든 문서를 가져온다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890963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컬렉션의 모든 문서 가져오기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60308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collection,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(collection(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querySnapshot.forEach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((doc)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doc.data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is never undefined for query doc snapshots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console.log(doc.id,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=&gt; 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doc.data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6078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56392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212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Form and Database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Cloud </a:t>
            </a:r>
            <a:r>
              <a:rPr lang="en-US" altLang="ko-KR" sz="2000" dirty="0" err="1">
                <a:latin typeface="+mn-ea"/>
              </a:rPr>
              <a:t>Firestore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등록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문서 추가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문서  가져오기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Form and Database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07714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Cloud </a:t>
            </a:r>
            <a:r>
              <a:rPr lang="en-US" altLang="ko-KR" sz="2400" dirty="0" err="1">
                <a:latin typeface="+mj-ea"/>
                <a:ea typeface="+mj-ea"/>
              </a:rPr>
              <a:t>Firestore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r>
              <a:rPr lang="ko-KR" altLang="en-US" sz="2400" dirty="0">
                <a:latin typeface="+mj-ea"/>
                <a:ea typeface="+mj-ea"/>
              </a:rPr>
              <a:t>등록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필요한 종속 항목 및 클라이언트 라이브러리를 앱에 추가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인스턴스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2"/>
            <a:ext cx="7890933" cy="141972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getFirestore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getFirestore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6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8738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문서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addDoc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메서드를 이용하여 컬렉션에 문서를 추가한다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 err="1">
                <a:solidFill>
                  <a:srgbClr val="5A8480"/>
                </a:solidFill>
              </a:rPr>
              <a:t>addDoc</a:t>
            </a:r>
            <a:r>
              <a:rPr lang="en-US" altLang="ko-KR" sz="2000" dirty="0">
                <a:solidFill>
                  <a:srgbClr val="5A8480"/>
                </a:solidFill>
              </a:rPr>
              <a:t>() </a:t>
            </a:r>
            <a:r>
              <a:rPr lang="ko-KR" altLang="en-US" sz="2000" dirty="0">
                <a:solidFill>
                  <a:srgbClr val="5A8480"/>
                </a:solidFill>
              </a:rPr>
              <a:t>메서드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47360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collection,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Add a new document with a generated id.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addDoc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(collection(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name: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"Tokyo"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country: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"Japan"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"Document written with ID: 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docRef.id);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129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8738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문서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updateDoc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메서드를 이용하여 </a:t>
            </a:r>
            <a:r>
              <a:rPr lang="ko-KR" altLang="en-US" dirty="0">
                <a:solidFill>
                  <a:srgbClr val="000000"/>
                </a:solidFill>
              </a:rPr>
              <a:t>문서의 내용을 변경한다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03726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 err="1">
                <a:solidFill>
                  <a:srgbClr val="5A8480"/>
                </a:solidFill>
              </a:rPr>
              <a:t>updateDoc</a:t>
            </a:r>
            <a:r>
              <a:rPr lang="en-US" altLang="ko-KR" sz="2000" dirty="0">
                <a:solidFill>
                  <a:srgbClr val="5A8480"/>
                </a:solidFill>
              </a:rPr>
              <a:t>() </a:t>
            </a:r>
            <a:r>
              <a:rPr lang="ko-KR" altLang="en-US" sz="2000" dirty="0">
                <a:solidFill>
                  <a:srgbClr val="5A8480"/>
                </a:solidFill>
              </a:rPr>
              <a:t>메서드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47360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"DC"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Set the "capital" field of the city 'DC'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capital: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0653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8738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문서 추가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시점을 추적하는 서버 타임스탬프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44349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③ </a:t>
            </a:r>
            <a:r>
              <a:rPr lang="ko-KR" altLang="en-US" sz="2000" dirty="0">
                <a:solidFill>
                  <a:srgbClr val="5A8480"/>
                </a:solidFill>
              </a:rPr>
              <a:t>서버 타임스탬프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47360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serverTimestamp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'objects'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'some-id'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Update the timestamp field with the value from the server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updateTimestamp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timestamp: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serverTimestamp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959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81592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문서  가져오기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get()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사용하여 단일 문서의 내용을 가져온다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44349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단일 문서 가져오기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60308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"SF"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docSnap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docSnap.exists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"Document data:"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docSnap.data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docSnap.data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will be undefined in this case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"No such document!"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81251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Form and Database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81592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문서  가져오기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특정 조건을 충족하는 모든 문서를 쿼리하고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get()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사용하여 결과를 가져온다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890963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특정 조건의 여러 문서 가져오기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60308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collection, query, where,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query(collection(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"capital"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"=="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getDocs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(q);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querySnapshot.forEach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((doc)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doc.data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() is never undefined for query doc snapshots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console.log(doc.id,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 =&gt; 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doc.data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4357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1699</TotalTime>
  <Words>1230</Words>
  <Application>Microsoft Office PowerPoint</Application>
  <PresentationFormat>와이드스크린</PresentationFormat>
  <Paragraphs>157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ONE 모바일고딕 Title</vt:lpstr>
      <vt:lpstr>ONE 모바일고딕 Bold</vt:lpstr>
      <vt:lpstr>G마켓 산스 Bold</vt:lpstr>
      <vt:lpstr>Consolas</vt:lpstr>
      <vt:lpstr>Arial</vt:lpstr>
      <vt:lpstr>맑은 고딕</vt:lpstr>
      <vt:lpstr>Office 테마</vt:lpstr>
      <vt:lpstr>React와 Firebase로  시작하는 웹 프로그래밍</vt:lpstr>
      <vt:lpstr>PowerPoint 프레젠테이션</vt:lpstr>
      <vt:lpstr>Form and Database</vt:lpstr>
      <vt:lpstr>Form and Database</vt:lpstr>
      <vt:lpstr>Form and Database</vt:lpstr>
      <vt:lpstr>Form and Database</vt:lpstr>
      <vt:lpstr>Form and Database</vt:lpstr>
      <vt:lpstr>Form and Database</vt:lpstr>
      <vt:lpstr>Form and Database</vt:lpstr>
      <vt:lpstr>Form and Database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71</cp:revision>
  <cp:lastPrinted>2021-11-30T05:26:28Z</cp:lastPrinted>
  <dcterms:created xsi:type="dcterms:W3CDTF">2021-11-30T00:54:57Z</dcterms:created>
  <dcterms:modified xsi:type="dcterms:W3CDTF">2023-11-20T15:55:32Z</dcterms:modified>
</cp:coreProperties>
</file>

<file path=docProps/thumbnail.jpeg>
</file>